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useoModerno Medium"/>
      <p:regular r:id="rId15"/>
    </p:embeddedFont>
    <p:embeddedFont>
      <p:font typeface="MuseoModerno Medium"/>
      <p:regular r:id="rId16"/>
    </p:embeddedFont>
    <p:embeddedFont>
      <p:font typeface="MuseoModerno Medium"/>
      <p:regular r:id="rId17"/>
    </p:embeddedFont>
    <p:embeddedFont>
      <p:font typeface="MuseoModerno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20935"/>
            <a:ext cx="4919305" cy="27876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36890"/>
            <a:ext cx="7099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COVID-19 Analysis Project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858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Created by Kartik Jangir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4038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This presentation will discuss our project. We will cover its features and real-world problem solving. Our analysis offers critical insights for understanding the pandemic.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0874"/>
            <a:ext cx="75566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Workflow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Gathering COVID-19 data from various 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8777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data accuracy and consistency.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506629"/>
            <a:ext cx="3320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Analysis &amp; Visualisation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877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Performing analysis, then visualising using charts and maps.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728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workflow focuses on insights and predictions. From collection to visualisation, each step is essential. The project generates actionable intelligence for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6" y="276582"/>
            <a:ext cx="5970508" cy="76764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89702" y="610314"/>
            <a:ext cx="57661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Feature 1: Real-Time Monitoring</a:t>
            </a:r>
            <a:endParaRPr lang="en-US" sz="43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702" y="2325172"/>
            <a:ext cx="1106448" cy="132766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527977" y="254639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Global Tracking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9527977" y="3024783"/>
            <a:ext cx="43279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cases worldwide.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702" y="3652838"/>
            <a:ext cx="1106448" cy="132766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527977" y="387405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Trend Analysis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9527977" y="4352449"/>
            <a:ext cx="43279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Analyse infection trends.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702" y="4980503"/>
            <a:ext cx="1106448" cy="13276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527977" y="520172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Alert System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9527977" y="5680115"/>
            <a:ext cx="43279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 notified of outbreaks.</a:t>
            </a: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8089702" y="6557010"/>
            <a:ext cx="576619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project offers real-time monitoring of COVID-19. This includes tracking cases globally and analysing infection trends. An alert system notifies users of potential outbreaks.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9621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Solved Problem 1: Resource Allocation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719864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343709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Hospitals struggling to manage resources.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719864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343709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Predicting hotspots using the project to allocate resources.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461652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4843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Impact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533376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resource management.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280190" y="617862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analysis helps allocate medical resources efficiently. The project predicts infection hotspots, enabling better management. This leads to improved healthcare resource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7176"/>
            <a:ext cx="10416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Solved Problem 2: Vaccine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Prioritisation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 high-risk populations.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379583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392203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083" y="4045982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2780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Location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271242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Mapping affected regions.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379583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39994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246" y="2523887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Logistics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267206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Optimising distribution routes.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379583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444014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5567958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62866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aids vaccine distribution through prioritisation. Identifying high-risk areas and optimising logistics are key. This ensures vaccines reach those who need them most.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5" y="946190"/>
            <a:ext cx="4931212" cy="63401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36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Solved Problem 3: Public Awareness</a:t>
            </a:r>
            <a:endParaRPr lang="en-US" sz="4350" dirty="0"/>
          </a:p>
        </p:txBody>
      </p:sp>
      <p:sp>
        <p:nvSpPr>
          <p:cNvPr id="5" name="Text 1"/>
          <p:cNvSpPr/>
          <p:nvPr/>
        </p:nvSpPr>
        <p:spPr>
          <a:xfrm>
            <a:off x="6263640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80%</a:t>
            </a:r>
            <a:endParaRPr lang="en-US" sz="5750" dirty="0"/>
          </a:p>
        </p:txBody>
      </p:sp>
      <p:sp>
        <p:nvSpPr>
          <p:cNvPr id="6" name="Text 2"/>
          <p:cNvSpPr/>
          <p:nvPr/>
        </p:nvSpPr>
        <p:spPr>
          <a:xfrm>
            <a:off x="6263640" y="3452932"/>
            <a:ext cx="362819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public knowledge on COVID-19.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0224968" y="244256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65%</a:t>
            </a:r>
            <a:endParaRPr lang="en-US" sz="5750" dirty="0"/>
          </a:p>
        </p:txBody>
      </p:sp>
      <p:sp>
        <p:nvSpPr>
          <p:cNvPr id="8" name="Text 4"/>
          <p:cNvSpPr/>
          <p:nvPr/>
        </p:nvSpPr>
        <p:spPr>
          <a:xfrm>
            <a:off x="10224968" y="3452932"/>
            <a:ext cx="3628192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Adoption of safety measures.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8244245" y="4940737"/>
            <a:ext cx="362819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40%</a:t>
            </a:r>
            <a:endParaRPr lang="en-US" sz="5750" dirty="0"/>
          </a:p>
        </p:txBody>
      </p:sp>
      <p:sp>
        <p:nvSpPr>
          <p:cNvPr id="10" name="Text 6"/>
          <p:cNvSpPr/>
          <p:nvPr/>
        </p:nvSpPr>
        <p:spPr>
          <a:xfrm>
            <a:off x="8244245" y="5951101"/>
            <a:ext cx="3628192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Reduction in misinformation spread.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6263640" y="6556177"/>
            <a:ext cx="7589520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insights boost public understanding of COVID-19. This encourages safety measures and decreases misinformation. The project promotes a more informed public.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288"/>
            <a:ext cx="8997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Solved Problem 4: Policy Making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1695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58579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358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Data-Driven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848928"/>
            <a:ext cx="3144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Informing government strategies.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423404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551992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Evidence-Based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269224"/>
            <a:ext cx="3409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Supporting policy implementations.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843701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972288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42639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199102"/>
            <a:ext cx="2009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Effective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689521"/>
            <a:ext cx="20098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Improving outcomes.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5343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data informs effective government policies. Evidence-based strategies ensure better results. The project guides policy making during the pandemic.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4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68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Impactful Insights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158615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delivered critical data analysis.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68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7" name="Text 5"/>
          <p:cNvSpPr/>
          <p:nvPr/>
        </p:nvSpPr>
        <p:spPr>
          <a:xfrm>
            <a:off x="5954078" y="3668197"/>
            <a:ext cx="2911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Real-World Solutions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54078" y="4158615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Addressed key problems during the pandemic.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68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0" name="Text 8"/>
          <p:cNvSpPr/>
          <p:nvPr/>
        </p:nvSpPr>
        <p:spPr>
          <a:xfrm>
            <a:off x="10377249" y="3668197"/>
            <a:ext cx="3124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Actionable Intelligence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377249" y="4158615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Provided decision-makers with valuable information.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1395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offers crucial data-driven insights. We provided solutions to critical real-world challenges. The insights empowered decision-makers for better outcomes.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2025-03-21T03:31:12Z</dcterms:created>
  <dcterms:modified xsi:type="dcterms:W3CDTF">2025-03-21T03:31:12Z</dcterms:modified>
</cp:coreProperties>
</file>